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95" r:id="rId4"/>
    <p:sldId id="291" r:id="rId5"/>
    <p:sldId id="265" r:id="rId6"/>
    <p:sldId id="292" r:id="rId7"/>
    <p:sldId id="293" r:id="rId8"/>
    <p:sldId id="260" r:id="rId9"/>
    <p:sldId id="29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1pPr>
    <a:lvl2pPr marL="0" marR="0" indent="4572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2pPr>
    <a:lvl3pPr marL="0" marR="0" indent="9144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3pPr>
    <a:lvl4pPr marL="0" marR="0" indent="13716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4pPr>
    <a:lvl5pPr marL="0" marR="0" indent="18288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5pPr>
    <a:lvl6pPr marL="0" marR="0" indent="22860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6pPr>
    <a:lvl7pPr marL="0" marR="0" indent="27432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7pPr>
    <a:lvl8pPr marL="0" marR="0" indent="32004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8pPr>
    <a:lvl9pPr marL="0" marR="0" indent="36576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6"/>
  </p:normalViewPr>
  <p:slideViewPr>
    <p:cSldViewPr snapToGrid="0" snapToObjects="1">
      <p:cViewPr varScale="1">
        <p:scale>
          <a:sx n="43" d="100"/>
          <a:sy n="43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543507" latinLnBrk="0">
      <a:defRPr sz="2000">
        <a:latin typeface="+mn-lt"/>
        <a:ea typeface="+mn-ea"/>
        <a:cs typeface="+mn-cs"/>
        <a:sym typeface="Calibri"/>
      </a:defRPr>
    </a:lvl1pPr>
    <a:lvl2pPr indent="228600" defTabSz="1543507" latinLnBrk="0">
      <a:defRPr sz="2000">
        <a:latin typeface="+mn-lt"/>
        <a:ea typeface="+mn-ea"/>
        <a:cs typeface="+mn-cs"/>
        <a:sym typeface="Calibri"/>
      </a:defRPr>
    </a:lvl2pPr>
    <a:lvl3pPr indent="457200" defTabSz="1543507" latinLnBrk="0">
      <a:defRPr sz="2000">
        <a:latin typeface="+mn-lt"/>
        <a:ea typeface="+mn-ea"/>
        <a:cs typeface="+mn-cs"/>
        <a:sym typeface="Calibri"/>
      </a:defRPr>
    </a:lvl3pPr>
    <a:lvl4pPr indent="685800" defTabSz="1543507" latinLnBrk="0">
      <a:defRPr sz="2000">
        <a:latin typeface="+mn-lt"/>
        <a:ea typeface="+mn-ea"/>
        <a:cs typeface="+mn-cs"/>
        <a:sym typeface="Calibri"/>
      </a:defRPr>
    </a:lvl4pPr>
    <a:lvl5pPr indent="914400" defTabSz="1543507" latinLnBrk="0">
      <a:defRPr sz="2000">
        <a:latin typeface="+mn-lt"/>
        <a:ea typeface="+mn-ea"/>
        <a:cs typeface="+mn-cs"/>
        <a:sym typeface="Calibri"/>
      </a:defRPr>
    </a:lvl5pPr>
    <a:lvl6pPr indent="1143000" defTabSz="1543507" latinLnBrk="0">
      <a:defRPr sz="2000">
        <a:latin typeface="+mn-lt"/>
        <a:ea typeface="+mn-ea"/>
        <a:cs typeface="+mn-cs"/>
        <a:sym typeface="Calibri"/>
      </a:defRPr>
    </a:lvl6pPr>
    <a:lvl7pPr indent="1371600" defTabSz="1543507" latinLnBrk="0">
      <a:defRPr sz="2000">
        <a:latin typeface="+mn-lt"/>
        <a:ea typeface="+mn-ea"/>
        <a:cs typeface="+mn-cs"/>
        <a:sym typeface="Calibri"/>
      </a:defRPr>
    </a:lvl7pPr>
    <a:lvl8pPr indent="1600200" defTabSz="1543507" latinLnBrk="0">
      <a:defRPr sz="2000">
        <a:latin typeface="+mn-lt"/>
        <a:ea typeface="+mn-ea"/>
        <a:cs typeface="+mn-cs"/>
        <a:sym typeface="Calibri"/>
      </a:defRPr>
    </a:lvl8pPr>
    <a:lvl9pPr indent="1828800" defTabSz="1543507" latinLnBrk="0">
      <a:defRPr sz="20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idx="13"/>
          </p:nvPr>
        </p:nvSpPr>
        <p:spPr>
          <a:xfrm>
            <a:off x="0" y="1"/>
            <a:ext cx="12185336" cy="13715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2267156" y="0"/>
            <a:ext cx="7546911" cy="78827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0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0688104" y="-25251"/>
            <a:ext cx="7546911" cy="78827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16774509" y="11040"/>
            <a:ext cx="7609489" cy="1370496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12435840" y="0"/>
            <a:ext cx="9130056" cy="122639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2165131" y="3947300"/>
            <a:ext cx="9154511" cy="56584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13013019" y="3950399"/>
            <a:ext cx="9154511" cy="56584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3652358" y="1397758"/>
            <a:ext cx="8053324" cy="5124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3652358" y="6889532"/>
            <a:ext cx="8053324" cy="5124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3289737" y="1491626"/>
            <a:ext cx="7488457" cy="103151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icture Placeholder 3"/>
          <p:cNvSpPr>
            <a:spLocks noGrp="1"/>
          </p:cNvSpPr>
          <p:nvPr>
            <p:ph type="pic" idx="13"/>
          </p:nvPr>
        </p:nvSpPr>
        <p:spPr>
          <a:xfrm>
            <a:off x="3909848" y="0"/>
            <a:ext cx="20474152" cy="672803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10941267" y="1"/>
            <a:ext cx="13442733" cy="672803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487882" y="3957158"/>
            <a:ext cx="11197415" cy="560426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2487883" y="0"/>
            <a:ext cx="9671951" cy="123310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12191517" y="0"/>
            <a:ext cx="7546911" cy="1371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9200" y="184149"/>
            <a:ext cx="21945600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344400"/>
            <a:ext cx="5689600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8" r:id="rId4"/>
    <p:sldLayoutId id="2147483663" r:id="rId5"/>
    <p:sldLayoutId id="2147483664" r:id="rId6"/>
    <p:sldLayoutId id="2147483665" r:id="rId7"/>
    <p:sldLayoutId id="2147483666" r:id="rId8"/>
    <p:sldLayoutId id="2147483668" r:id="rId9"/>
    <p:sldLayoutId id="2147483669" r:id="rId10"/>
    <p:sldLayoutId id="2147483678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1pPr>
      <a:lvl2pPr marL="9144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2pPr>
      <a:lvl3pPr marL="18288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3pPr>
      <a:lvl4pPr marL="27432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4pPr>
      <a:lvl5pPr marL="36576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5pPr>
      <a:lvl6pPr marL="57404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6pPr>
      <a:lvl7pPr marL="66548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7pPr>
      <a:lvl8pPr marL="75692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8pPr>
      <a:lvl9pPr marL="84836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9pPr>
    </p:bodyStyle>
    <p:otherStyle>
      <a:lvl1pPr marL="0" marR="0" indent="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1pPr>
      <a:lvl2pPr marL="0" marR="0" indent="457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2pPr>
      <a:lvl3pPr marL="0" marR="0" indent="914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3pPr>
      <a:lvl4pPr marL="0" marR="0" indent="1371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4pPr>
      <a:lvl5pPr marL="0" marR="0" indent="18288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5pPr>
      <a:lvl6pPr marL="0" marR="0" indent="22860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6pPr>
      <a:lvl7pPr marL="0" marR="0" indent="2743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7pPr>
      <a:lvl8pPr marL="0" marR="0" indent="3200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8pPr>
      <a:lvl9pPr marL="0" marR="0" indent="3657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42;p3"/>
          <p:cNvSpPr/>
          <p:nvPr/>
        </p:nvSpPr>
        <p:spPr>
          <a:xfrm>
            <a:off x="303018" y="9799919"/>
            <a:ext cx="23777964" cy="705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6" r="26466"/>
          <a:stretch>
            <a:fillRect/>
          </a:stretch>
        </p:blipFill>
        <p:spPr>
          <a:xfrm>
            <a:off x="12035790" y="747830"/>
            <a:ext cx="10309225" cy="12333288"/>
          </a:xfrm>
        </p:spPr>
      </p:pic>
      <p:sp>
        <p:nvSpPr>
          <p:cNvPr id="319" name="Selana"/>
          <p:cNvSpPr txBox="1"/>
          <p:nvPr/>
        </p:nvSpPr>
        <p:spPr>
          <a:xfrm>
            <a:off x="1914232" y="2131613"/>
            <a:ext cx="10121558" cy="2400657"/>
          </a:xfrm>
          <a:prstGeom prst="rect">
            <a:avLst/>
          </a:prstGeom>
          <a:solidFill>
            <a:srgbClr val="FFFFFF">
              <a:alpha val="67843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en-US" altLang="zh-CN" sz="9600" b="1" dirty="0"/>
              <a:t>Chicken-Hunter</a:t>
            </a:r>
            <a:r>
              <a:rPr lang="en-US" altLang="zh-CN" sz="8000" b="1" dirty="0"/>
              <a:t> </a:t>
            </a:r>
          </a:p>
          <a:p>
            <a:r>
              <a:rPr lang="zh-CN" altLang="en-US" sz="6000" b="1" dirty="0"/>
              <a:t>鸡地求生</a:t>
            </a:r>
            <a:endParaRPr sz="6000" b="1" dirty="0"/>
          </a:p>
        </p:txBody>
      </p:sp>
      <p:sp>
        <p:nvSpPr>
          <p:cNvPr id="321" name="Selana"/>
          <p:cNvSpPr txBox="1"/>
          <p:nvPr/>
        </p:nvSpPr>
        <p:spPr>
          <a:xfrm>
            <a:off x="623711" y="11934640"/>
            <a:ext cx="669961" cy="179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t>I</a:t>
            </a:r>
          </a:p>
        </p:txBody>
      </p:sp>
      <p:sp>
        <p:nvSpPr>
          <p:cNvPr id="9" name="Google Shape;145;p21"/>
          <p:cNvSpPr txBox="1"/>
          <p:nvPr/>
        </p:nvSpPr>
        <p:spPr>
          <a:xfrm>
            <a:off x="1731352" y="5104779"/>
            <a:ext cx="6342313" cy="3619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82849" tIns="182849" rIns="182849" bIns="182849" anchor="ctr">
            <a:spAutoFit/>
          </a:bodyPr>
          <a:lstStyle/>
          <a:p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小组成员：</a:t>
            </a:r>
            <a:endParaRPr lang="en-US" altLang="zh-CN" sz="44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成笑行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2053302</a:t>
            </a:r>
          </a:p>
          <a:p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王钧涛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2050254</a:t>
            </a:r>
          </a:p>
          <a:p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何懿励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2050255</a:t>
            </a:r>
            <a:endParaRPr sz="44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/>
              <a:t>成员分工</a:t>
            </a:r>
            <a:endParaRPr sz="8800" b="1" dirty="0"/>
          </a:p>
        </p:txBody>
      </p:sp>
      <p:sp>
        <p:nvSpPr>
          <p:cNvPr id="314" name="Google Shape;42;p3"/>
          <p:cNvSpPr/>
          <p:nvPr/>
        </p:nvSpPr>
        <p:spPr>
          <a:xfrm rot="16200000">
            <a:off x="10529047" y="8186287"/>
            <a:ext cx="23777964" cy="705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5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628854"/>
              </p:ext>
            </p:extLst>
          </p:nvPr>
        </p:nvGraphicFramePr>
        <p:xfrm>
          <a:off x="2973005" y="3527140"/>
          <a:ext cx="18332514" cy="7593753"/>
        </p:xfrm>
        <a:graphic>
          <a:graphicData uri="http://schemas.openxmlformats.org/drawingml/2006/table">
            <a:tbl>
              <a:tblPr/>
              <a:tblGrid>
                <a:gridCol w="3934730">
                  <a:extLst>
                    <a:ext uri="{9D8B030D-6E8A-4147-A177-3AD203B41FA5}">
                      <a16:colId xmlns:a16="http://schemas.microsoft.com/office/drawing/2014/main" val="672351323"/>
                    </a:ext>
                  </a:extLst>
                </a:gridCol>
                <a:gridCol w="10382692">
                  <a:extLst>
                    <a:ext uri="{9D8B030D-6E8A-4147-A177-3AD203B41FA5}">
                      <a16:colId xmlns:a16="http://schemas.microsoft.com/office/drawing/2014/main" val="2584916896"/>
                    </a:ext>
                  </a:extLst>
                </a:gridCol>
                <a:gridCol w="4015092">
                  <a:extLst>
                    <a:ext uri="{9D8B030D-6E8A-4147-A177-3AD203B41FA5}">
                      <a16:colId xmlns:a16="http://schemas.microsoft.com/office/drawing/2014/main" val="10059569"/>
                    </a:ext>
                  </a:extLst>
                </a:gridCol>
              </a:tblGrid>
              <a:tr h="9510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>
                          <a:effectLst/>
                        </a:rPr>
                        <a:t>姓名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 dirty="0">
                          <a:effectLst/>
                        </a:rPr>
                        <a:t>分工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>
                          <a:effectLst/>
                        </a:rPr>
                        <a:t>贡献比例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201274"/>
                  </a:ext>
                </a:extLst>
              </a:tr>
              <a:tr h="25496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成笑行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框架搭建，界面绘制，素材收集，武器系统，适配安卓端，地图绘制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763727"/>
                  </a:ext>
                </a:extLst>
              </a:tr>
              <a:tr h="17949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王钧涛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实现联网功能（服务器、客户端），地图绘制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79982"/>
                  </a:ext>
                </a:extLst>
              </a:tr>
              <a:tr h="22980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何懿励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交互设计，动画动作，人物及</a:t>
                      </a:r>
                      <a:r>
                        <a:rPr lang="en-US" altLang="zh-CN" sz="3600" dirty="0">
                          <a:effectLst/>
                        </a:rPr>
                        <a:t>AI</a:t>
                      </a:r>
                      <a:r>
                        <a:rPr lang="zh-CN" altLang="en-US" sz="3600" dirty="0">
                          <a:effectLst/>
                        </a:rPr>
                        <a:t>，物品系统，武器系统，项目文档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5885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843" y="1729239"/>
            <a:ext cx="16195159" cy="10670918"/>
          </a:xfrm>
          <a:prstGeom prst="rect">
            <a:avLst/>
          </a:prstGeom>
        </p:spPr>
      </p:pic>
      <p:sp>
        <p:nvSpPr>
          <p:cNvPr id="6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/>
              <a:t>节点关系</a:t>
            </a:r>
            <a:endParaRPr sz="8800" b="1" dirty="0"/>
          </a:p>
        </p:txBody>
      </p:sp>
      <p:sp>
        <p:nvSpPr>
          <p:cNvPr id="7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01996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/>
              <a:t>目录</a:t>
            </a:r>
            <a:endParaRPr sz="8800" b="1" dirty="0"/>
          </a:p>
        </p:txBody>
      </p:sp>
      <p:sp>
        <p:nvSpPr>
          <p:cNvPr id="4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3288179" y="3725575"/>
            <a:ext cx="13959692" cy="8790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1.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功能点的实现与实现思路</a:t>
            </a:r>
            <a:endParaRPr lang="en-US" altLang="zh-CN" sz="60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武器系统（创新点）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游戏设置（创新点）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联网功能（基础</a:t>
            </a:r>
            <a:r>
              <a:rPr lang="en-US" altLang="zh-CN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+</a:t>
            </a: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创新点）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sz="60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加分项</a:t>
            </a:r>
            <a:endParaRPr lang="en-US" altLang="zh-CN" sz="60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安卓端适配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endParaRPr lang="en-US" altLang="zh-CN"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62824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/>
              <a:t>功能点①</a:t>
            </a:r>
            <a:r>
              <a:rPr lang="en-US" altLang="zh-CN" sz="8000" dirty="0"/>
              <a:t>——</a:t>
            </a:r>
            <a:r>
              <a:rPr lang="zh-CN" altLang="en-US" sz="8000" dirty="0"/>
              <a:t>武器系统</a:t>
            </a:r>
            <a:endParaRPr sz="8000" dirty="0"/>
          </a:p>
        </p:txBody>
      </p:sp>
      <p:sp>
        <p:nvSpPr>
          <p:cNvPr id="407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13379"/>
            <a:ext cx="12317510" cy="7682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800" b="1" dirty="0"/>
              <a:t>武器类别：</a:t>
            </a:r>
            <a:endParaRPr lang="en-US" altLang="zh-CN" sz="4800" b="1" dirty="0"/>
          </a:p>
          <a:p>
            <a:r>
              <a:rPr lang="zh-CN" altLang="en-US" sz="4800" b="1" dirty="0"/>
              <a:t>四种枪械</a:t>
            </a:r>
            <a:r>
              <a:rPr lang="en-US" altLang="zh-CN" sz="4800" b="1" dirty="0"/>
              <a:t>+</a:t>
            </a:r>
            <a:r>
              <a:rPr lang="zh-CN" altLang="en-US" sz="4800" b="1" dirty="0"/>
              <a:t>手榴弹</a:t>
            </a:r>
            <a:endParaRPr lang="en-US" altLang="zh-CN" sz="4800" b="1" dirty="0"/>
          </a:p>
          <a:p>
            <a:endParaRPr lang="en-US" altLang="zh-CN" sz="4000" dirty="0"/>
          </a:p>
          <a:p>
            <a:endParaRPr lang="en-US" altLang="zh-CN" sz="4000" dirty="0"/>
          </a:p>
          <a:p>
            <a:r>
              <a:rPr lang="zh-CN" altLang="en-US" sz="4000" b="1" dirty="0"/>
              <a:t>枪械类别：</a:t>
            </a:r>
            <a:endParaRPr lang="en-US" altLang="zh-CN" sz="4000" b="1" dirty="0"/>
          </a:p>
          <a:p>
            <a:r>
              <a:rPr lang="en-US" altLang="zh-CN" sz="4000" dirty="0"/>
              <a:t>1.</a:t>
            </a:r>
            <a:r>
              <a:rPr lang="zh-CN" altLang="en-US" sz="4000" dirty="0"/>
              <a:t>冲锋枪。射速高。发射间隔短，伤害低</a:t>
            </a:r>
            <a:endParaRPr lang="en-US" altLang="zh-CN" sz="4000" dirty="0"/>
          </a:p>
          <a:p>
            <a:r>
              <a:rPr lang="en-US" altLang="zh-CN" sz="4000" dirty="0"/>
              <a:t>2.</a:t>
            </a:r>
            <a:r>
              <a:rPr lang="zh-CN" altLang="en-US" sz="4000" dirty="0"/>
              <a:t>步枪。射速中，发射间隔中，伤害中</a:t>
            </a:r>
            <a:endParaRPr lang="en-US" altLang="zh-CN" sz="4000" dirty="0"/>
          </a:p>
          <a:p>
            <a:r>
              <a:rPr lang="en-US" altLang="zh-CN" sz="4000" dirty="0"/>
              <a:t>3.</a:t>
            </a:r>
            <a:r>
              <a:rPr lang="zh-CN" altLang="en-US" sz="4000" dirty="0"/>
              <a:t>三发散弹枪。射速慢，间隔长，伤害中</a:t>
            </a:r>
            <a:endParaRPr lang="en-US" altLang="zh-CN" sz="4000" dirty="0"/>
          </a:p>
          <a:p>
            <a:r>
              <a:rPr lang="en-US" altLang="zh-CN" sz="4000" dirty="0"/>
              <a:t>4.</a:t>
            </a:r>
            <a:r>
              <a:rPr lang="zh-CN" altLang="en-US" sz="4000" dirty="0"/>
              <a:t>狙击枪。射速中，发射间隔长，伤害高</a:t>
            </a:r>
            <a:endParaRPr lang="en-US" altLang="zh-CN" sz="4000" dirty="0"/>
          </a:p>
          <a:p>
            <a:endParaRPr sz="4000" dirty="0"/>
          </a:p>
        </p:txBody>
      </p:sp>
      <p:grpSp>
        <p:nvGrpSpPr>
          <p:cNvPr id="413" name="Group"/>
          <p:cNvGrpSpPr/>
          <p:nvPr/>
        </p:nvGrpSpPr>
        <p:grpSpPr>
          <a:xfrm>
            <a:off x="10876640" y="9748766"/>
            <a:ext cx="1962735" cy="658304"/>
            <a:chOff x="47966" y="0"/>
            <a:chExt cx="1962734" cy="658302"/>
          </a:xfrm>
        </p:grpSpPr>
        <p:sp>
          <p:nvSpPr>
            <p:cNvPr id="411" name="Google Shape;32;p3"/>
            <p:cNvSpPr/>
            <p:nvPr/>
          </p:nvSpPr>
          <p:spPr>
            <a:xfrm>
              <a:off x="47966" y="162305"/>
              <a:ext cx="1962734" cy="333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8" extrusionOk="0">
                  <a:moveTo>
                    <a:pt x="3972" y="18"/>
                  </a:moveTo>
                  <a:cubicBezTo>
                    <a:pt x="4019" y="18"/>
                    <a:pt x="4067" y="-51"/>
                    <a:pt x="4115" y="86"/>
                  </a:cubicBezTo>
                  <a:cubicBezTo>
                    <a:pt x="4222" y="223"/>
                    <a:pt x="4294" y="772"/>
                    <a:pt x="4306" y="1389"/>
                  </a:cubicBezTo>
                  <a:cubicBezTo>
                    <a:pt x="4306" y="1663"/>
                    <a:pt x="4294" y="1938"/>
                    <a:pt x="4282" y="2143"/>
                  </a:cubicBezTo>
                  <a:cubicBezTo>
                    <a:pt x="4282" y="2212"/>
                    <a:pt x="4270" y="2280"/>
                    <a:pt x="4258" y="2418"/>
                  </a:cubicBezTo>
                  <a:lnTo>
                    <a:pt x="4222" y="2692"/>
                  </a:lnTo>
                  <a:cubicBezTo>
                    <a:pt x="4151" y="3446"/>
                    <a:pt x="4151" y="3995"/>
                    <a:pt x="4306" y="4886"/>
                  </a:cubicBezTo>
                  <a:cubicBezTo>
                    <a:pt x="4604" y="6600"/>
                    <a:pt x="5367" y="8315"/>
                    <a:pt x="6667" y="9823"/>
                  </a:cubicBezTo>
                  <a:lnTo>
                    <a:pt x="6846" y="10029"/>
                  </a:lnTo>
                  <a:cubicBezTo>
                    <a:pt x="8301" y="11675"/>
                    <a:pt x="9494" y="12223"/>
                    <a:pt x="12082" y="12909"/>
                  </a:cubicBezTo>
                  <a:lnTo>
                    <a:pt x="13024" y="13183"/>
                  </a:lnTo>
                  <a:cubicBezTo>
                    <a:pt x="14265" y="13526"/>
                    <a:pt x="15028" y="13800"/>
                    <a:pt x="15839" y="14280"/>
                  </a:cubicBezTo>
                  <a:lnTo>
                    <a:pt x="16042" y="14418"/>
                  </a:lnTo>
                  <a:cubicBezTo>
                    <a:pt x="16447" y="14623"/>
                    <a:pt x="16793" y="15035"/>
                    <a:pt x="17557" y="15995"/>
                  </a:cubicBezTo>
                  <a:lnTo>
                    <a:pt x="17998" y="16543"/>
                  </a:lnTo>
                  <a:cubicBezTo>
                    <a:pt x="18189" y="16818"/>
                    <a:pt x="18332" y="16955"/>
                    <a:pt x="18487" y="17160"/>
                  </a:cubicBezTo>
                  <a:cubicBezTo>
                    <a:pt x="19704" y="18463"/>
                    <a:pt x="20550" y="18326"/>
                    <a:pt x="21314" y="16269"/>
                  </a:cubicBezTo>
                  <a:lnTo>
                    <a:pt x="21373" y="16132"/>
                  </a:lnTo>
                  <a:lnTo>
                    <a:pt x="21600" y="18806"/>
                  </a:lnTo>
                  <a:cubicBezTo>
                    <a:pt x="20717" y="21343"/>
                    <a:pt x="19775" y="21549"/>
                    <a:pt x="18475" y="20178"/>
                  </a:cubicBezTo>
                  <a:lnTo>
                    <a:pt x="18260" y="19972"/>
                  </a:lnTo>
                  <a:cubicBezTo>
                    <a:pt x="18093" y="19766"/>
                    <a:pt x="17915" y="19560"/>
                    <a:pt x="17664" y="19218"/>
                  </a:cubicBezTo>
                  <a:lnTo>
                    <a:pt x="17306" y="18738"/>
                  </a:lnTo>
                  <a:cubicBezTo>
                    <a:pt x="16674" y="17983"/>
                    <a:pt x="16364" y="17640"/>
                    <a:pt x="16030" y="17366"/>
                  </a:cubicBezTo>
                  <a:lnTo>
                    <a:pt x="15911" y="17298"/>
                  </a:lnTo>
                  <a:cubicBezTo>
                    <a:pt x="15100" y="16818"/>
                    <a:pt x="14384" y="16543"/>
                    <a:pt x="13191" y="16200"/>
                  </a:cubicBezTo>
                  <a:lnTo>
                    <a:pt x="11820" y="15858"/>
                  </a:lnTo>
                  <a:cubicBezTo>
                    <a:pt x="9399" y="15172"/>
                    <a:pt x="8218" y="14623"/>
                    <a:pt x="6810" y="13046"/>
                  </a:cubicBezTo>
                  <a:lnTo>
                    <a:pt x="6739" y="12978"/>
                  </a:lnTo>
                  <a:cubicBezTo>
                    <a:pt x="5236" y="11332"/>
                    <a:pt x="4341" y="9343"/>
                    <a:pt x="3936" y="7012"/>
                  </a:cubicBezTo>
                  <a:cubicBezTo>
                    <a:pt x="3781" y="6052"/>
                    <a:pt x="3697" y="5160"/>
                    <a:pt x="3662" y="4338"/>
                  </a:cubicBezTo>
                  <a:lnTo>
                    <a:pt x="3662" y="4200"/>
                  </a:lnTo>
                  <a:lnTo>
                    <a:pt x="3447" y="4749"/>
                  </a:lnTo>
                  <a:cubicBezTo>
                    <a:pt x="2755" y="6600"/>
                    <a:pt x="1825" y="8932"/>
                    <a:pt x="513" y="11812"/>
                  </a:cubicBezTo>
                  <a:lnTo>
                    <a:pt x="191" y="12566"/>
                  </a:lnTo>
                  <a:lnTo>
                    <a:pt x="0" y="9823"/>
                  </a:lnTo>
                  <a:lnTo>
                    <a:pt x="429" y="8795"/>
                  </a:lnTo>
                  <a:cubicBezTo>
                    <a:pt x="1706" y="5915"/>
                    <a:pt x="2612" y="3720"/>
                    <a:pt x="3280" y="1938"/>
                  </a:cubicBezTo>
                  <a:lnTo>
                    <a:pt x="3530" y="1252"/>
                  </a:lnTo>
                  <a:cubicBezTo>
                    <a:pt x="3650" y="909"/>
                    <a:pt x="3888" y="223"/>
                    <a:pt x="3924" y="155"/>
                  </a:cubicBezTo>
                  <a:cubicBezTo>
                    <a:pt x="3948" y="86"/>
                    <a:pt x="3960" y="86"/>
                    <a:pt x="3972" y="18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2" name="Google Shape;36;p3"/>
            <p:cNvSpPr/>
            <p:nvPr/>
          </p:nvSpPr>
          <p:spPr>
            <a:xfrm>
              <a:off x="1423888" y="0"/>
              <a:ext cx="586812" cy="65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0" h="21600" extrusionOk="0">
                  <a:moveTo>
                    <a:pt x="1767" y="1350"/>
                  </a:moveTo>
                  <a:lnTo>
                    <a:pt x="2631" y="0"/>
                  </a:lnTo>
                  <a:lnTo>
                    <a:pt x="3063" y="213"/>
                  </a:lnTo>
                  <a:cubicBezTo>
                    <a:pt x="4202" y="817"/>
                    <a:pt x="5302" y="1314"/>
                    <a:pt x="7069" y="2096"/>
                  </a:cubicBezTo>
                  <a:lnTo>
                    <a:pt x="9818" y="3268"/>
                  </a:lnTo>
                  <a:cubicBezTo>
                    <a:pt x="15552" y="5791"/>
                    <a:pt x="18144" y="7176"/>
                    <a:pt x="20854" y="9557"/>
                  </a:cubicBezTo>
                  <a:cubicBezTo>
                    <a:pt x="21600" y="10232"/>
                    <a:pt x="21247" y="11013"/>
                    <a:pt x="20383" y="11937"/>
                  </a:cubicBezTo>
                  <a:cubicBezTo>
                    <a:pt x="19872" y="12505"/>
                    <a:pt x="19126" y="13145"/>
                    <a:pt x="18183" y="13855"/>
                  </a:cubicBezTo>
                  <a:lnTo>
                    <a:pt x="17987" y="13997"/>
                  </a:lnTo>
                  <a:cubicBezTo>
                    <a:pt x="16534" y="15099"/>
                    <a:pt x="14374" y="16484"/>
                    <a:pt x="13903" y="16697"/>
                  </a:cubicBezTo>
                  <a:lnTo>
                    <a:pt x="13549" y="16875"/>
                  </a:lnTo>
                  <a:cubicBezTo>
                    <a:pt x="11389" y="17799"/>
                    <a:pt x="9465" y="18474"/>
                    <a:pt x="5616" y="19824"/>
                  </a:cubicBezTo>
                  <a:lnTo>
                    <a:pt x="2199" y="21032"/>
                  </a:lnTo>
                  <a:cubicBezTo>
                    <a:pt x="1728" y="21209"/>
                    <a:pt x="1335" y="21351"/>
                    <a:pt x="903" y="21493"/>
                  </a:cubicBezTo>
                  <a:lnTo>
                    <a:pt x="628" y="21600"/>
                  </a:lnTo>
                  <a:lnTo>
                    <a:pt x="0" y="20143"/>
                  </a:lnTo>
                  <a:lnTo>
                    <a:pt x="1021" y="19788"/>
                  </a:lnTo>
                  <a:cubicBezTo>
                    <a:pt x="1532" y="19575"/>
                    <a:pt x="2081" y="19397"/>
                    <a:pt x="2788" y="19149"/>
                  </a:cubicBezTo>
                  <a:lnTo>
                    <a:pt x="6598" y="17834"/>
                  </a:lnTo>
                  <a:cubicBezTo>
                    <a:pt x="9543" y="16768"/>
                    <a:pt x="11193" y="16164"/>
                    <a:pt x="13117" y="15312"/>
                  </a:cubicBezTo>
                  <a:lnTo>
                    <a:pt x="13156" y="15312"/>
                  </a:lnTo>
                  <a:cubicBezTo>
                    <a:pt x="13588" y="15099"/>
                    <a:pt x="15473" y="13855"/>
                    <a:pt x="16769" y="12896"/>
                  </a:cubicBezTo>
                  <a:lnTo>
                    <a:pt x="16887" y="12789"/>
                  </a:lnTo>
                  <a:cubicBezTo>
                    <a:pt x="17830" y="12079"/>
                    <a:pt x="18615" y="11439"/>
                    <a:pt x="19087" y="10942"/>
                  </a:cubicBezTo>
                  <a:cubicBezTo>
                    <a:pt x="19244" y="10764"/>
                    <a:pt x="19322" y="10622"/>
                    <a:pt x="19401" y="10516"/>
                  </a:cubicBezTo>
                  <a:lnTo>
                    <a:pt x="19440" y="10480"/>
                  </a:lnTo>
                  <a:lnTo>
                    <a:pt x="19361" y="10445"/>
                  </a:lnTo>
                  <a:cubicBezTo>
                    <a:pt x="16966" y="8384"/>
                    <a:pt x="14531" y="7070"/>
                    <a:pt x="9347" y="4796"/>
                  </a:cubicBezTo>
                  <a:lnTo>
                    <a:pt x="6323" y="3482"/>
                  </a:lnTo>
                  <a:cubicBezTo>
                    <a:pt x="4438" y="2664"/>
                    <a:pt x="3299" y="2132"/>
                    <a:pt x="2081" y="1492"/>
                  </a:cubicBezTo>
                  <a:lnTo>
                    <a:pt x="1767" y="1350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0777320" y="4928801"/>
            <a:ext cx="2286049" cy="707407"/>
            <a:chOff x="0" y="0"/>
            <a:chExt cx="2286048" cy="707405"/>
          </a:xfrm>
        </p:grpSpPr>
        <p:sp>
          <p:nvSpPr>
            <p:cNvPr id="414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5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8" r="30278"/>
          <a:stretch>
            <a:fillRect/>
          </a:stretch>
        </p:blipFill>
        <p:spPr>
          <a:xfrm>
            <a:off x="2039938" y="2238375"/>
            <a:ext cx="8053387" cy="5124450"/>
          </a:xfrm>
        </p:spPr>
      </p:pic>
      <p:sp>
        <p:nvSpPr>
          <p:cNvPr id="16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419614"/>
            <a:ext cx="8739920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/>
              <a:t>手榴弹：</a:t>
            </a:r>
            <a:endParaRPr lang="en-US" altLang="zh-CN" sz="4000" b="1" dirty="0"/>
          </a:p>
          <a:p>
            <a:r>
              <a:rPr lang="zh-CN" altLang="en-US" sz="4000" dirty="0"/>
              <a:t>爆炸范围预警</a:t>
            </a:r>
            <a:r>
              <a:rPr lang="en-US" altLang="zh-CN" sz="4000" dirty="0"/>
              <a:t>+</a:t>
            </a:r>
            <a:r>
              <a:rPr lang="zh-CN" altLang="en-US" sz="4000" dirty="0"/>
              <a:t>爆炸伤害按距离计算</a:t>
            </a:r>
            <a:endParaRPr sz="4000" dirty="0"/>
          </a:p>
        </p:txBody>
      </p:sp>
      <p:sp>
        <p:nvSpPr>
          <p:cNvPr id="19" name="Google Shape;53;p5"/>
          <p:cNvSpPr/>
          <p:nvPr/>
        </p:nvSpPr>
        <p:spPr>
          <a:xfrm>
            <a:off x="12417239" y="424307"/>
            <a:ext cx="7142000" cy="2809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2" h="21540" extrusionOk="0">
                <a:moveTo>
                  <a:pt x="9861" y="262"/>
                </a:moveTo>
                <a:cubicBezTo>
                  <a:pt x="8723" y="367"/>
                  <a:pt x="7569" y="389"/>
                  <a:pt x="6449" y="575"/>
                </a:cubicBezTo>
                <a:cubicBezTo>
                  <a:pt x="4827" y="845"/>
                  <a:pt x="3528" y="1899"/>
                  <a:pt x="2440" y="2780"/>
                </a:cubicBezTo>
                <a:cubicBezTo>
                  <a:pt x="2253" y="2932"/>
                  <a:pt x="1998" y="3033"/>
                  <a:pt x="1833" y="3198"/>
                </a:cubicBezTo>
                <a:cubicBezTo>
                  <a:pt x="921" y="4115"/>
                  <a:pt x="622" y="5390"/>
                  <a:pt x="337" y="6485"/>
                </a:cubicBezTo>
                <a:cubicBezTo>
                  <a:pt x="-30" y="7901"/>
                  <a:pt x="-58" y="9490"/>
                  <a:pt x="67" y="10945"/>
                </a:cubicBezTo>
                <a:cubicBezTo>
                  <a:pt x="84" y="11144"/>
                  <a:pt x="250" y="11324"/>
                  <a:pt x="271" y="11522"/>
                </a:cubicBezTo>
                <a:cubicBezTo>
                  <a:pt x="344" y="12185"/>
                  <a:pt x="278" y="12852"/>
                  <a:pt x="350" y="13514"/>
                </a:cubicBezTo>
                <a:cubicBezTo>
                  <a:pt x="366" y="13664"/>
                  <a:pt x="505" y="13793"/>
                  <a:pt x="528" y="13942"/>
                </a:cubicBezTo>
                <a:cubicBezTo>
                  <a:pt x="734" y="15212"/>
                  <a:pt x="870" y="16437"/>
                  <a:pt x="1144" y="17688"/>
                </a:cubicBezTo>
                <a:cubicBezTo>
                  <a:pt x="1183" y="17866"/>
                  <a:pt x="1151" y="18404"/>
                  <a:pt x="1311" y="18614"/>
                </a:cubicBezTo>
                <a:cubicBezTo>
                  <a:pt x="1550" y="18927"/>
                  <a:pt x="1811" y="19235"/>
                  <a:pt x="2139" y="19496"/>
                </a:cubicBezTo>
                <a:cubicBezTo>
                  <a:pt x="3001" y="20183"/>
                  <a:pt x="3271" y="20038"/>
                  <a:pt x="4316" y="20502"/>
                </a:cubicBezTo>
                <a:cubicBezTo>
                  <a:pt x="4468" y="20569"/>
                  <a:pt x="4539" y="20738"/>
                  <a:pt x="4708" y="20771"/>
                </a:cubicBezTo>
                <a:cubicBezTo>
                  <a:pt x="5121" y="20852"/>
                  <a:pt x="5561" y="20771"/>
                  <a:pt x="5981" y="20825"/>
                </a:cubicBezTo>
                <a:cubicBezTo>
                  <a:pt x="6432" y="20883"/>
                  <a:pt x="6855" y="21035"/>
                  <a:pt x="7302" y="21104"/>
                </a:cubicBezTo>
                <a:cubicBezTo>
                  <a:pt x="8078" y="21222"/>
                  <a:pt x="12433" y="21597"/>
                  <a:pt x="13042" y="21532"/>
                </a:cubicBezTo>
                <a:cubicBezTo>
                  <a:pt x="13199" y="21516"/>
                  <a:pt x="13318" y="21409"/>
                  <a:pt x="13466" y="21368"/>
                </a:cubicBezTo>
                <a:cubicBezTo>
                  <a:pt x="13924" y="21241"/>
                  <a:pt x="14383" y="21115"/>
                  <a:pt x="14853" y="21028"/>
                </a:cubicBezTo>
                <a:cubicBezTo>
                  <a:pt x="15373" y="20932"/>
                  <a:pt x="16495" y="20818"/>
                  <a:pt x="16915" y="20473"/>
                </a:cubicBezTo>
                <a:cubicBezTo>
                  <a:pt x="17666" y="19859"/>
                  <a:pt x="17960" y="18952"/>
                  <a:pt x="18661" y="18329"/>
                </a:cubicBezTo>
                <a:cubicBezTo>
                  <a:pt x="18743" y="18256"/>
                  <a:pt x="18893" y="18248"/>
                  <a:pt x="18982" y="18180"/>
                </a:cubicBezTo>
                <a:cubicBezTo>
                  <a:pt x="19414" y="17850"/>
                  <a:pt x="19288" y="17671"/>
                  <a:pt x="19559" y="17202"/>
                </a:cubicBezTo>
                <a:cubicBezTo>
                  <a:pt x="20173" y="16144"/>
                  <a:pt x="20768" y="15357"/>
                  <a:pt x="21074" y="14172"/>
                </a:cubicBezTo>
                <a:cubicBezTo>
                  <a:pt x="21116" y="14002"/>
                  <a:pt x="21031" y="13822"/>
                  <a:pt x="21074" y="13652"/>
                </a:cubicBezTo>
                <a:cubicBezTo>
                  <a:pt x="21097" y="13557"/>
                  <a:pt x="21261" y="13501"/>
                  <a:pt x="21266" y="13404"/>
                </a:cubicBezTo>
                <a:cubicBezTo>
                  <a:pt x="21542" y="7286"/>
                  <a:pt x="21319" y="11386"/>
                  <a:pt x="21033" y="7623"/>
                </a:cubicBezTo>
                <a:cubicBezTo>
                  <a:pt x="21001" y="7191"/>
                  <a:pt x="21072" y="6757"/>
                  <a:pt x="21033" y="6325"/>
                </a:cubicBezTo>
                <a:cubicBezTo>
                  <a:pt x="20931" y="5194"/>
                  <a:pt x="20572" y="3626"/>
                  <a:pt x="20182" y="2541"/>
                </a:cubicBezTo>
                <a:cubicBezTo>
                  <a:pt x="20018" y="2088"/>
                  <a:pt x="19881" y="1277"/>
                  <a:pt x="19341" y="980"/>
                </a:cubicBezTo>
                <a:cubicBezTo>
                  <a:pt x="18508" y="523"/>
                  <a:pt x="16295" y="504"/>
                  <a:pt x="15426" y="429"/>
                </a:cubicBezTo>
                <a:cubicBezTo>
                  <a:pt x="14451" y="345"/>
                  <a:pt x="13462" y="94"/>
                  <a:pt x="12467" y="55"/>
                </a:cubicBezTo>
                <a:cubicBezTo>
                  <a:pt x="10997" y="-3"/>
                  <a:pt x="9524" y="18"/>
                  <a:pt x="8054" y="0"/>
                </a:cubicBezTo>
              </a:path>
            </a:pathLst>
          </a:custGeom>
          <a:ln w="30600">
            <a:solidFill>
              <a:srgbClr val="5C00E7"/>
            </a:solidFill>
            <a:miter/>
          </a:ln>
        </p:spPr>
        <p:txBody>
          <a:bodyPr lIns="0" tIns="0" rIns="0" bIns="0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0" r="14640"/>
          <a:stretch>
            <a:fillRect/>
          </a:stretch>
        </p:blipFill>
        <p:spPr>
          <a:xfrm>
            <a:off x="2039938" y="7844626"/>
            <a:ext cx="8053324" cy="5124887"/>
          </a:xfr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/>
              <a:t>功能点②</a:t>
            </a:r>
            <a:r>
              <a:rPr lang="en-US" altLang="zh-CN" sz="8000" dirty="0"/>
              <a:t>——</a:t>
            </a:r>
            <a:r>
              <a:rPr lang="zh-CN" altLang="en-US" sz="8000" dirty="0"/>
              <a:t>游戏设置</a:t>
            </a:r>
            <a:endParaRPr sz="8000" dirty="0"/>
          </a:p>
        </p:txBody>
      </p:sp>
      <p:sp>
        <p:nvSpPr>
          <p:cNvPr id="407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13379"/>
            <a:ext cx="12317510" cy="650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800" b="1" dirty="0"/>
              <a:t>设置类别：</a:t>
            </a:r>
            <a:endParaRPr lang="en-US" altLang="zh-CN" sz="4800" b="1" dirty="0"/>
          </a:p>
          <a:p>
            <a:r>
              <a:rPr lang="zh-CN" altLang="en-US" sz="4800" b="1" dirty="0"/>
              <a:t>四种外挂</a:t>
            </a:r>
            <a:r>
              <a:rPr lang="en-US" altLang="zh-CN" sz="4800" b="1" dirty="0"/>
              <a:t>+</a:t>
            </a:r>
            <a:r>
              <a:rPr lang="zh-CN" altLang="en-US" sz="4800" b="1" dirty="0"/>
              <a:t>瞄准辅助线</a:t>
            </a:r>
            <a:endParaRPr lang="en-US" altLang="zh-CN" sz="4000" dirty="0"/>
          </a:p>
          <a:p>
            <a:endParaRPr lang="en-US" altLang="zh-CN" sz="4000" dirty="0"/>
          </a:p>
          <a:p>
            <a:endParaRPr lang="en-US" altLang="zh-CN" sz="4000" dirty="0"/>
          </a:p>
          <a:p>
            <a:r>
              <a:rPr lang="zh-CN" altLang="en-US" sz="4400" b="1" dirty="0"/>
              <a:t>外挂类别：</a:t>
            </a:r>
            <a:endParaRPr lang="en-US" altLang="zh-CN" sz="4400" b="1" dirty="0"/>
          </a:p>
          <a:p>
            <a:r>
              <a:rPr lang="en-US" altLang="zh-CN" sz="4400" dirty="0"/>
              <a:t>1.</a:t>
            </a:r>
            <a:r>
              <a:rPr lang="zh-CN" altLang="en-US" sz="4400" dirty="0"/>
              <a:t>锁血</a:t>
            </a:r>
            <a:endParaRPr lang="en-US" altLang="zh-CN" sz="4400" dirty="0"/>
          </a:p>
          <a:p>
            <a:r>
              <a:rPr lang="en-US" altLang="zh-CN" sz="4400" dirty="0"/>
              <a:t>2.</a:t>
            </a:r>
            <a:r>
              <a:rPr lang="zh-CN" altLang="en-US" sz="4400" dirty="0"/>
              <a:t>满弹药</a:t>
            </a:r>
            <a:endParaRPr lang="en-US" altLang="zh-CN" sz="4400" dirty="0"/>
          </a:p>
          <a:p>
            <a:r>
              <a:rPr lang="en-US" altLang="zh-CN" sz="4400" dirty="0"/>
              <a:t>3.</a:t>
            </a:r>
            <a:r>
              <a:rPr lang="zh-CN" altLang="en-US" sz="4400" dirty="0"/>
              <a:t>自瞄</a:t>
            </a:r>
            <a:endParaRPr sz="4400" dirty="0"/>
          </a:p>
        </p:txBody>
      </p:sp>
      <p:grpSp>
        <p:nvGrpSpPr>
          <p:cNvPr id="413" name="Group"/>
          <p:cNvGrpSpPr/>
          <p:nvPr/>
        </p:nvGrpSpPr>
        <p:grpSpPr>
          <a:xfrm>
            <a:off x="10876640" y="9748766"/>
            <a:ext cx="1962735" cy="658304"/>
            <a:chOff x="47966" y="0"/>
            <a:chExt cx="1962734" cy="658302"/>
          </a:xfrm>
        </p:grpSpPr>
        <p:sp>
          <p:nvSpPr>
            <p:cNvPr id="411" name="Google Shape;32;p3"/>
            <p:cNvSpPr/>
            <p:nvPr/>
          </p:nvSpPr>
          <p:spPr>
            <a:xfrm>
              <a:off x="47966" y="162305"/>
              <a:ext cx="1962734" cy="333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8" extrusionOk="0">
                  <a:moveTo>
                    <a:pt x="3972" y="18"/>
                  </a:moveTo>
                  <a:cubicBezTo>
                    <a:pt x="4019" y="18"/>
                    <a:pt x="4067" y="-51"/>
                    <a:pt x="4115" y="86"/>
                  </a:cubicBezTo>
                  <a:cubicBezTo>
                    <a:pt x="4222" y="223"/>
                    <a:pt x="4294" y="772"/>
                    <a:pt x="4306" y="1389"/>
                  </a:cubicBezTo>
                  <a:cubicBezTo>
                    <a:pt x="4306" y="1663"/>
                    <a:pt x="4294" y="1938"/>
                    <a:pt x="4282" y="2143"/>
                  </a:cubicBezTo>
                  <a:cubicBezTo>
                    <a:pt x="4282" y="2212"/>
                    <a:pt x="4270" y="2280"/>
                    <a:pt x="4258" y="2418"/>
                  </a:cubicBezTo>
                  <a:lnTo>
                    <a:pt x="4222" y="2692"/>
                  </a:lnTo>
                  <a:cubicBezTo>
                    <a:pt x="4151" y="3446"/>
                    <a:pt x="4151" y="3995"/>
                    <a:pt x="4306" y="4886"/>
                  </a:cubicBezTo>
                  <a:cubicBezTo>
                    <a:pt x="4604" y="6600"/>
                    <a:pt x="5367" y="8315"/>
                    <a:pt x="6667" y="9823"/>
                  </a:cubicBezTo>
                  <a:lnTo>
                    <a:pt x="6846" y="10029"/>
                  </a:lnTo>
                  <a:cubicBezTo>
                    <a:pt x="8301" y="11675"/>
                    <a:pt x="9494" y="12223"/>
                    <a:pt x="12082" y="12909"/>
                  </a:cubicBezTo>
                  <a:lnTo>
                    <a:pt x="13024" y="13183"/>
                  </a:lnTo>
                  <a:cubicBezTo>
                    <a:pt x="14265" y="13526"/>
                    <a:pt x="15028" y="13800"/>
                    <a:pt x="15839" y="14280"/>
                  </a:cubicBezTo>
                  <a:lnTo>
                    <a:pt x="16042" y="14418"/>
                  </a:lnTo>
                  <a:cubicBezTo>
                    <a:pt x="16447" y="14623"/>
                    <a:pt x="16793" y="15035"/>
                    <a:pt x="17557" y="15995"/>
                  </a:cubicBezTo>
                  <a:lnTo>
                    <a:pt x="17998" y="16543"/>
                  </a:lnTo>
                  <a:cubicBezTo>
                    <a:pt x="18189" y="16818"/>
                    <a:pt x="18332" y="16955"/>
                    <a:pt x="18487" y="17160"/>
                  </a:cubicBezTo>
                  <a:cubicBezTo>
                    <a:pt x="19704" y="18463"/>
                    <a:pt x="20550" y="18326"/>
                    <a:pt x="21314" y="16269"/>
                  </a:cubicBezTo>
                  <a:lnTo>
                    <a:pt x="21373" y="16132"/>
                  </a:lnTo>
                  <a:lnTo>
                    <a:pt x="21600" y="18806"/>
                  </a:lnTo>
                  <a:cubicBezTo>
                    <a:pt x="20717" y="21343"/>
                    <a:pt x="19775" y="21549"/>
                    <a:pt x="18475" y="20178"/>
                  </a:cubicBezTo>
                  <a:lnTo>
                    <a:pt x="18260" y="19972"/>
                  </a:lnTo>
                  <a:cubicBezTo>
                    <a:pt x="18093" y="19766"/>
                    <a:pt x="17915" y="19560"/>
                    <a:pt x="17664" y="19218"/>
                  </a:cubicBezTo>
                  <a:lnTo>
                    <a:pt x="17306" y="18738"/>
                  </a:lnTo>
                  <a:cubicBezTo>
                    <a:pt x="16674" y="17983"/>
                    <a:pt x="16364" y="17640"/>
                    <a:pt x="16030" y="17366"/>
                  </a:cubicBezTo>
                  <a:lnTo>
                    <a:pt x="15911" y="17298"/>
                  </a:lnTo>
                  <a:cubicBezTo>
                    <a:pt x="15100" y="16818"/>
                    <a:pt x="14384" y="16543"/>
                    <a:pt x="13191" y="16200"/>
                  </a:cubicBezTo>
                  <a:lnTo>
                    <a:pt x="11820" y="15858"/>
                  </a:lnTo>
                  <a:cubicBezTo>
                    <a:pt x="9399" y="15172"/>
                    <a:pt x="8218" y="14623"/>
                    <a:pt x="6810" y="13046"/>
                  </a:cubicBezTo>
                  <a:lnTo>
                    <a:pt x="6739" y="12978"/>
                  </a:lnTo>
                  <a:cubicBezTo>
                    <a:pt x="5236" y="11332"/>
                    <a:pt x="4341" y="9343"/>
                    <a:pt x="3936" y="7012"/>
                  </a:cubicBezTo>
                  <a:cubicBezTo>
                    <a:pt x="3781" y="6052"/>
                    <a:pt x="3697" y="5160"/>
                    <a:pt x="3662" y="4338"/>
                  </a:cubicBezTo>
                  <a:lnTo>
                    <a:pt x="3662" y="4200"/>
                  </a:lnTo>
                  <a:lnTo>
                    <a:pt x="3447" y="4749"/>
                  </a:lnTo>
                  <a:cubicBezTo>
                    <a:pt x="2755" y="6600"/>
                    <a:pt x="1825" y="8932"/>
                    <a:pt x="513" y="11812"/>
                  </a:cubicBezTo>
                  <a:lnTo>
                    <a:pt x="191" y="12566"/>
                  </a:lnTo>
                  <a:lnTo>
                    <a:pt x="0" y="9823"/>
                  </a:lnTo>
                  <a:lnTo>
                    <a:pt x="429" y="8795"/>
                  </a:lnTo>
                  <a:cubicBezTo>
                    <a:pt x="1706" y="5915"/>
                    <a:pt x="2612" y="3720"/>
                    <a:pt x="3280" y="1938"/>
                  </a:cubicBezTo>
                  <a:lnTo>
                    <a:pt x="3530" y="1252"/>
                  </a:lnTo>
                  <a:cubicBezTo>
                    <a:pt x="3650" y="909"/>
                    <a:pt x="3888" y="223"/>
                    <a:pt x="3924" y="155"/>
                  </a:cubicBezTo>
                  <a:cubicBezTo>
                    <a:pt x="3948" y="86"/>
                    <a:pt x="3960" y="86"/>
                    <a:pt x="3972" y="18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2" name="Google Shape;36;p3"/>
            <p:cNvSpPr/>
            <p:nvPr/>
          </p:nvSpPr>
          <p:spPr>
            <a:xfrm>
              <a:off x="1423888" y="0"/>
              <a:ext cx="586812" cy="65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0" h="21600" extrusionOk="0">
                  <a:moveTo>
                    <a:pt x="1767" y="1350"/>
                  </a:moveTo>
                  <a:lnTo>
                    <a:pt x="2631" y="0"/>
                  </a:lnTo>
                  <a:lnTo>
                    <a:pt x="3063" y="213"/>
                  </a:lnTo>
                  <a:cubicBezTo>
                    <a:pt x="4202" y="817"/>
                    <a:pt x="5302" y="1314"/>
                    <a:pt x="7069" y="2096"/>
                  </a:cubicBezTo>
                  <a:lnTo>
                    <a:pt x="9818" y="3268"/>
                  </a:lnTo>
                  <a:cubicBezTo>
                    <a:pt x="15552" y="5791"/>
                    <a:pt x="18144" y="7176"/>
                    <a:pt x="20854" y="9557"/>
                  </a:cubicBezTo>
                  <a:cubicBezTo>
                    <a:pt x="21600" y="10232"/>
                    <a:pt x="21247" y="11013"/>
                    <a:pt x="20383" y="11937"/>
                  </a:cubicBezTo>
                  <a:cubicBezTo>
                    <a:pt x="19872" y="12505"/>
                    <a:pt x="19126" y="13145"/>
                    <a:pt x="18183" y="13855"/>
                  </a:cubicBezTo>
                  <a:lnTo>
                    <a:pt x="17987" y="13997"/>
                  </a:lnTo>
                  <a:cubicBezTo>
                    <a:pt x="16534" y="15099"/>
                    <a:pt x="14374" y="16484"/>
                    <a:pt x="13903" y="16697"/>
                  </a:cubicBezTo>
                  <a:lnTo>
                    <a:pt x="13549" y="16875"/>
                  </a:lnTo>
                  <a:cubicBezTo>
                    <a:pt x="11389" y="17799"/>
                    <a:pt x="9465" y="18474"/>
                    <a:pt x="5616" y="19824"/>
                  </a:cubicBezTo>
                  <a:lnTo>
                    <a:pt x="2199" y="21032"/>
                  </a:lnTo>
                  <a:cubicBezTo>
                    <a:pt x="1728" y="21209"/>
                    <a:pt x="1335" y="21351"/>
                    <a:pt x="903" y="21493"/>
                  </a:cubicBezTo>
                  <a:lnTo>
                    <a:pt x="628" y="21600"/>
                  </a:lnTo>
                  <a:lnTo>
                    <a:pt x="0" y="20143"/>
                  </a:lnTo>
                  <a:lnTo>
                    <a:pt x="1021" y="19788"/>
                  </a:lnTo>
                  <a:cubicBezTo>
                    <a:pt x="1532" y="19575"/>
                    <a:pt x="2081" y="19397"/>
                    <a:pt x="2788" y="19149"/>
                  </a:cubicBezTo>
                  <a:lnTo>
                    <a:pt x="6598" y="17834"/>
                  </a:lnTo>
                  <a:cubicBezTo>
                    <a:pt x="9543" y="16768"/>
                    <a:pt x="11193" y="16164"/>
                    <a:pt x="13117" y="15312"/>
                  </a:cubicBezTo>
                  <a:lnTo>
                    <a:pt x="13156" y="15312"/>
                  </a:lnTo>
                  <a:cubicBezTo>
                    <a:pt x="13588" y="15099"/>
                    <a:pt x="15473" y="13855"/>
                    <a:pt x="16769" y="12896"/>
                  </a:cubicBezTo>
                  <a:lnTo>
                    <a:pt x="16887" y="12789"/>
                  </a:lnTo>
                  <a:cubicBezTo>
                    <a:pt x="17830" y="12079"/>
                    <a:pt x="18615" y="11439"/>
                    <a:pt x="19087" y="10942"/>
                  </a:cubicBezTo>
                  <a:cubicBezTo>
                    <a:pt x="19244" y="10764"/>
                    <a:pt x="19322" y="10622"/>
                    <a:pt x="19401" y="10516"/>
                  </a:cubicBezTo>
                  <a:lnTo>
                    <a:pt x="19440" y="10480"/>
                  </a:lnTo>
                  <a:lnTo>
                    <a:pt x="19361" y="10445"/>
                  </a:lnTo>
                  <a:cubicBezTo>
                    <a:pt x="16966" y="8384"/>
                    <a:pt x="14531" y="7070"/>
                    <a:pt x="9347" y="4796"/>
                  </a:cubicBezTo>
                  <a:lnTo>
                    <a:pt x="6323" y="3482"/>
                  </a:lnTo>
                  <a:cubicBezTo>
                    <a:pt x="4438" y="2664"/>
                    <a:pt x="3299" y="2132"/>
                    <a:pt x="2081" y="1492"/>
                  </a:cubicBezTo>
                  <a:lnTo>
                    <a:pt x="1767" y="1350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0777320" y="4928801"/>
            <a:ext cx="2286049" cy="707407"/>
            <a:chOff x="0" y="0"/>
            <a:chExt cx="2286048" cy="707405"/>
          </a:xfrm>
        </p:grpSpPr>
        <p:sp>
          <p:nvSpPr>
            <p:cNvPr id="414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5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6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788946"/>
            <a:ext cx="8739920" cy="704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/>
              <a:t>瞄准辅助线</a:t>
            </a:r>
            <a:endParaRPr lang="en-US" altLang="zh-CN" sz="4400" b="1" dirty="0"/>
          </a:p>
        </p:txBody>
      </p:sp>
      <p:sp>
        <p:nvSpPr>
          <p:cNvPr id="13" name="Google Shape;53;p5"/>
          <p:cNvSpPr/>
          <p:nvPr/>
        </p:nvSpPr>
        <p:spPr>
          <a:xfrm>
            <a:off x="12839375" y="424307"/>
            <a:ext cx="7444692" cy="2809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2" h="21540" extrusionOk="0">
                <a:moveTo>
                  <a:pt x="9861" y="262"/>
                </a:moveTo>
                <a:cubicBezTo>
                  <a:pt x="8723" y="367"/>
                  <a:pt x="7569" y="389"/>
                  <a:pt x="6449" y="575"/>
                </a:cubicBezTo>
                <a:cubicBezTo>
                  <a:pt x="4827" y="845"/>
                  <a:pt x="3528" y="1899"/>
                  <a:pt x="2440" y="2780"/>
                </a:cubicBezTo>
                <a:cubicBezTo>
                  <a:pt x="2253" y="2932"/>
                  <a:pt x="1998" y="3033"/>
                  <a:pt x="1833" y="3198"/>
                </a:cubicBezTo>
                <a:cubicBezTo>
                  <a:pt x="921" y="4115"/>
                  <a:pt x="622" y="5390"/>
                  <a:pt x="337" y="6485"/>
                </a:cubicBezTo>
                <a:cubicBezTo>
                  <a:pt x="-30" y="7901"/>
                  <a:pt x="-58" y="9490"/>
                  <a:pt x="67" y="10945"/>
                </a:cubicBezTo>
                <a:cubicBezTo>
                  <a:pt x="84" y="11144"/>
                  <a:pt x="250" y="11324"/>
                  <a:pt x="271" y="11522"/>
                </a:cubicBezTo>
                <a:cubicBezTo>
                  <a:pt x="344" y="12185"/>
                  <a:pt x="278" y="12852"/>
                  <a:pt x="350" y="13514"/>
                </a:cubicBezTo>
                <a:cubicBezTo>
                  <a:pt x="366" y="13664"/>
                  <a:pt x="505" y="13793"/>
                  <a:pt x="528" y="13942"/>
                </a:cubicBezTo>
                <a:cubicBezTo>
                  <a:pt x="734" y="15212"/>
                  <a:pt x="870" y="16437"/>
                  <a:pt x="1144" y="17688"/>
                </a:cubicBezTo>
                <a:cubicBezTo>
                  <a:pt x="1183" y="17866"/>
                  <a:pt x="1151" y="18404"/>
                  <a:pt x="1311" y="18614"/>
                </a:cubicBezTo>
                <a:cubicBezTo>
                  <a:pt x="1550" y="18927"/>
                  <a:pt x="1811" y="19235"/>
                  <a:pt x="2139" y="19496"/>
                </a:cubicBezTo>
                <a:cubicBezTo>
                  <a:pt x="3001" y="20183"/>
                  <a:pt x="3271" y="20038"/>
                  <a:pt x="4316" y="20502"/>
                </a:cubicBezTo>
                <a:cubicBezTo>
                  <a:pt x="4468" y="20569"/>
                  <a:pt x="4539" y="20738"/>
                  <a:pt x="4708" y="20771"/>
                </a:cubicBezTo>
                <a:cubicBezTo>
                  <a:pt x="5121" y="20852"/>
                  <a:pt x="5561" y="20771"/>
                  <a:pt x="5981" y="20825"/>
                </a:cubicBezTo>
                <a:cubicBezTo>
                  <a:pt x="6432" y="20883"/>
                  <a:pt x="6855" y="21035"/>
                  <a:pt x="7302" y="21104"/>
                </a:cubicBezTo>
                <a:cubicBezTo>
                  <a:pt x="8078" y="21222"/>
                  <a:pt x="12433" y="21597"/>
                  <a:pt x="13042" y="21532"/>
                </a:cubicBezTo>
                <a:cubicBezTo>
                  <a:pt x="13199" y="21516"/>
                  <a:pt x="13318" y="21409"/>
                  <a:pt x="13466" y="21368"/>
                </a:cubicBezTo>
                <a:cubicBezTo>
                  <a:pt x="13924" y="21241"/>
                  <a:pt x="14383" y="21115"/>
                  <a:pt x="14853" y="21028"/>
                </a:cubicBezTo>
                <a:cubicBezTo>
                  <a:pt x="15373" y="20932"/>
                  <a:pt x="16495" y="20818"/>
                  <a:pt x="16915" y="20473"/>
                </a:cubicBezTo>
                <a:cubicBezTo>
                  <a:pt x="17666" y="19859"/>
                  <a:pt x="17960" y="18952"/>
                  <a:pt x="18661" y="18329"/>
                </a:cubicBezTo>
                <a:cubicBezTo>
                  <a:pt x="18743" y="18256"/>
                  <a:pt x="18893" y="18248"/>
                  <a:pt x="18982" y="18180"/>
                </a:cubicBezTo>
                <a:cubicBezTo>
                  <a:pt x="19414" y="17850"/>
                  <a:pt x="19288" y="17671"/>
                  <a:pt x="19559" y="17202"/>
                </a:cubicBezTo>
                <a:cubicBezTo>
                  <a:pt x="20173" y="16144"/>
                  <a:pt x="20768" y="15357"/>
                  <a:pt x="21074" y="14172"/>
                </a:cubicBezTo>
                <a:cubicBezTo>
                  <a:pt x="21116" y="14002"/>
                  <a:pt x="21031" y="13822"/>
                  <a:pt x="21074" y="13652"/>
                </a:cubicBezTo>
                <a:cubicBezTo>
                  <a:pt x="21097" y="13557"/>
                  <a:pt x="21261" y="13501"/>
                  <a:pt x="21266" y="13404"/>
                </a:cubicBezTo>
                <a:cubicBezTo>
                  <a:pt x="21542" y="7286"/>
                  <a:pt x="21319" y="11386"/>
                  <a:pt x="21033" y="7623"/>
                </a:cubicBezTo>
                <a:cubicBezTo>
                  <a:pt x="21001" y="7191"/>
                  <a:pt x="21072" y="6757"/>
                  <a:pt x="21033" y="6325"/>
                </a:cubicBezTo>
                <a:cubicBezTo>
                  <a:pt x="20931" y="5194"/>
                  <a:pt x="20572" y="3626"/>
                  <a:pt x="20182" y="2541"/>
                </a:cubicBezTo>
                <a:cubicBezTo>
                  <a:pt x="20018" y="2088"/>
                  <a:pt x="19881" y="1277"/>
                  <a:pt x="19341" y="980"/>
                </a:cubicBezTo>
                <a:cubicBezTo>
                  <a:pt x="18508" y="523"/>
                  <a:pt x="16295" y="504"/>
                  <a:pt x="15426" y="429"/>
                </a:cubicBezTo>
                <a:cubicBezTo>
                  <a:pt x="14451" y="345"/>
                  <a:pt x="13462" y="94"/>
                  <a:pt x="12467" y="55"/>
                </a:cubicBezTo>
                <a:cubicBezTo>
                  <a:pt x="10997" y="-3"/>
                  <a:pt x="9524" y="18"/>
                  <a:pt x="8054" y="0"/>
                </a:cubicBezTo>
              </a:path>
            </a:pathLst>
          </a:custGeom>
          <a:ln w="30600">
            <a:solidFill>
              <a:srgbClr val="5C00E7"/>
            </a:solidFill>
            <a:miter/>
          </a:ln>
        </p:spPr>
        <p:txBody>
          <a:bodyPr lIns="0" tIns="0" rIns="0" bIns="0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图片占位符 8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4" r="8934"/>
          <a:stretch>
            <a:fillRect/>
          </a:stretch>
        </p:blipFill>
        <p:spPr>
          <a:xfrm>
            <a:off x="2039938" y="7682321"/>
            <a:ext cx="8053324" cy="5124887"/>
          </a:xfrm>
        </p:spPr>
      </p:pic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7" b="2537"/>
          <a:stretch>
            <a:fillRect/>
          </a:stretch>
        </p:blipFill>
        <p:spPr>
          <a:xfrm>
            <a:off x="2039938" y="2121695"/>
            <a:ext cx="8053324" cy="5124887"/>
          </a:xfrm>
        </p:spPr>
      </p:pic>
    </p:spTree>
    <p:extLst>
      <p:ext uri="{BB962C8B-B14F-4D97-AF65-F5344CB8AC3E}">
        <p14:creationId xmlns:p14="http://schemas.microsoft.com/office/powerpoint/2010/main" val="26172025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3288179" y="3212623"/>
            <a:ext cx="13959692" cy="4321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1.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创建、加入房间</a:t>
            </a:r>
            <a:endParaRPr lang="en-US" altLang="zh-CN" sz="60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联网外挂</a:t>
            </a:r>
            <a:endParaRPr lang="en-US" altLang="zh-CN" sz="60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3.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联网聊天系统</a:t>
            </a:r>
            <a:endParaRPr lang="en-US" altLang="zh-CN"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  <p:sp>
        <p:nvSpPr>
          <p:cNvPr id="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/>
              <a:t>功能点③</a:t>
            </a:r>
            <a:r>
              <a:rPr lang="en-US" altLang="zh-CN" sz="8000" dirty="0"/>
              <a:t>——</a:t>
            </a:r>
            <a:r>
              <a:rPr lang="zh-CN" altLang="en-US" sz="8000" dirty="0"/>
              <a:t>联网功能</a:t>
            </a:r>
            <a:endParaRPr sz="8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8297" y="5091830"/>
            <a:ext cx="10058400" cy="5933573"/>
          </a:xfrm>
          <a:prstGeom prst="rect">
            <a:avLst/>
          </a:prstGeom>
        </p:spPr>
      </p:pic>
      <p:grpSp>
        <p:nvGrpSpPr>
          <p:cNvPr id="9" name="Group"/>
          <p:cNvGrpSpPr/>
          <p:nvPr/>
        </p:nvGrpSpPr>
        <p:grpSpPr>
          <a:xfrm rot="1534349">
            <a:off x="9305359" y="5930421"/>
            <a:ext cx="2286049" cy="707407"/>
            <a:chOff x="0" y="0"/>
            <a:chExt cx="2286048" cy="707405"/>
          </a:xfrm>
        </p:grpSpPr>
        <p:sp>
          <p:nvSpPr>
            <p:cNvPr id="10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1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0366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42;p3"/>
          <p:cNvSpPr/>
          <p:nvPr/>
        </p:nvSpPr>
        <p:spPr>
          <a:xfrm>
            <a:off x="0" y="8858629"/>
            <a:ext cx="24384000" cy="761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2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2165131" y="9724015"/>
            <a:ext cx="9276020" cy="2437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dirty="0"/>
              <a:t>鼠标位置决定子弹方向</a:t>
            </a:r>
            <a:endParaRPr lang="en-US" altLang="zh-CN" sz="4400" dirty="0"/>
          </a:p>
          <a:p>
            <a:r>
              <a:rPr lang="zh-CN" altLang="en-US" sz="4400" dirty="0"/>
              <a:t>点击或长按鼠标左键发射子弹</a:t>
            </a:r>
            <a:endParaRPr lang="en-US" altLang="zh-CN" sz="4400" dirty="0"/>
          </a:p>
          <a:p>
            <a:r>
              <a:rPr lang="zh-CN" altLang="en-US" sz="4400" dirty="0"/>
              <a:t>向点击的位置投掷手榴弹</a:t>
            </a:r>
            <a:endParaRPr sz="4400" dirty="0"/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r="4464"/>
          <a:stretch>
            <a:fillRect/>
          </a:stretch>
        </p:blipFill>
        <p:spPr>
          <a:xfrm>
            <a:off x="2165131" y="3200183"/>
            <a:ext cx="9154511" cy="5658446"/>
          </a:xfrm>
        </p:spPr>
      </p:pic>
      <p:pic>
        <p:nvPicPr>
          <p:cNvPr id="5" name="图片占位符 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2" r="13602"/>
          <a:stretch>
            <a:fillRect/>
          </a:stretch>
        </p:blipFill>
        <p:spPr>
          <a:xfrm>
            <a:off x="13013019" y="3203282"/>
            <a:ext cx="9154511" cy="5658446"/>
          </a:xfrm>
        </p:spPr>
      </p:pic>
      <p:sp>
        <p:nvSpPr>
          <p:cNvPr id="358" name="Google Shape;27;p3"/>
          <p:cNvSpPr/>
          <p:nvPr/>
        </p:nvSpPr>
        <p:spPr>
          <a:xfrm>
            <a:off x="9439393" y="5671413"/>
            <a:ext cx="5505215" cy="1356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8" y="145"/>
                </a:moveTo>
                <a:lnTo>
                  <a:pt x="5898" y="0"/>
                </a:lnTo>
                <a:lnTo>
                  <a:pt x="20856" y="0"/>
                </a:lnTo>
                <a:lnTo>
                  <a:pt x="20906" y="2406"/>
                </a:lnTo>
                <a:lnTo>
                  <a:pt x="20908" y="2428"/>
                </a:lnTo>
                <a:cubicBezTo>
                  <a:pt x="20914" y="2518"/>
                  <a:pt x="20919" y="2618"/>
                  <a:pt x="20925" y="2729"/>
                </a:cubicBezTo>
                <a:lnTo>
                  <a:pt x="20928" y="2785"/>
                </a:lnTo>
                <a:cubicBezTo>
                  <a:pt x="20930" y="2930"/>
                  <a:pt x="20933" y="3063"/>
                  <a:pt x="20930" y="3186"/>
                </a:cubicBezTo>
                <a:lnTo>
                  <a:pt x="20930" y="3219"/>
                </a:lnTo>
                <a:lnTo>
                  <a:pt x="21301" y="3219"/>
                </a:lnTo>
                <a:cubicBezTo>
                  <a:pt x="21304" y="3219"/>
                  <a:pt x="21306" y="3219"/>
                  <a:pt x="21312" y="3231"/>
                </a:cubicBezTo>
                <a:lnTo>
                  <a:pt x="21358" y="3253"/>
                </a:lnTo>
                <a:lnTo>
                  <a:pt x="21367" y="3264"/>
                </a:lnTo>
                <a:lnTo>
                  <a:pt x="21389" y="3286"/>
                </a:lnTo>
                <a:lnTo>
                  <a:pt x="21411" y="3320"/>
                </a:lnTo>
                <a:lnTo>
                  <a:pt x="21460" y="3420"/>
                </a:lnTo>
                <a:lnTo>
                  <a:pt x="21600" y="3966"/>
                </a:lnTo>
                <a:lnTo>
                  <a:pt x="21548" y="5826"/>
                </a:lnTo>
                <a:lnTo>
                  <a:pt x="21435" y="6160"/>
                </a:lnTo>
                <a:lnTo>
                  <a:pt x="21400" y="6216"/>
                </a:lnTo>
                <a:lnTo>
                  <a:pt x="21380" y="6249"/>
                </a:lnTo>
                <a:lnTo>
                  <a:pt x="21369" y="6261"/>
                </a:lnTo>
                <a:lnTo>
                  <a:pt x="21356" y="6272"/>
                </a:lnTo>
                <a:lnTo>
                  <a:pt x="21331" y="6283"/>
                </a:lnTo>
                <a:cubicBezTo>
                  <a:pt x="21328" y="6294"/>
                  <a:pt x="21326" y="6294"/>
                  <a:pt x="21323" y="6294"/>
                </a:cubicBezTo>
                <a:lnTo>
                  <a:pt x="21290" y="6305"/>
                </a:lnTo>
                <a:lnTo>
                  <a:pt x="20837" y="6316"/>
                </a:lnTo>
                <a:lnTo>
                  <a:pt x="19640" y="6339"/>
                </a:lnTo>
                <a:cubicBezTo>
                  <a:pt x="19333" y="6339"/>
                  <a:pt x="19026" y="6350"/>
                  <a:pt x="18713" y="6350"/>
                </a:cubicBezTo>
                <a:lnTo>
                  <a:pt x="17876" y="6361"/>
                </a:lnTo>
                <a:cubicBezTo>
                  <a:pt x="17854" y="6639"/>
                  <a:pt x="17815" y="6873"/>
                  <a:pt x="17766" y="7074"/>
                </a:cubicBezTo>
                <a:lnTo>
                  <a:pt x="17760" y="7096"/>
                </a:lnTo>
                <a:cubicBezTo>
                  <a:pt x="17722" y="7241"/>
                  <a:pt x="17686" y="7319"/>
                  <a:pt x="17648" y="7397"/>
                </a:cubicBezTo>
                <a:cubicBezTo>
                  <a:pt x="17596" y="7486"/>
                  <a:pt x="17538" y="7553"/>
                  <a:pt x="17456" y="7631"/>
                </a:cubicBezTo>
                <a:cubicBezTo>
                  <a:pt x="17360" y="7709"/>
                  <a:pt x="17222" y="7809"/>
                  <a:pt x="17129" y="7854"/>
                </a:cubicBezTo>
                <a:lnTo>
                  <a:pt x="16915" y="7965"/>
                </a:lnTo>
                <a:cubicBezTo>
                  <a:pt x="16177" y="8333"/>
                  <a:pt x="15776" y="8488"/>
                  <a:pt x="15318" y="8555"/>
                </a:cubicBezTo>
                <a:lnTo>
                  <a:pt x="15205" y="8566"/>
                </a:lnTo>
                <a:cubicBezTo>
                  <a:pt x="14760" y="8622"/>
                  <a:pt x="14382" y="8622"/>
                  <a:pt x="13657" y="8589"/>
                </a:cubicBezTo>
                <a:lnTo>
                  <a:pt x="12957" y="8555"/>
                </a:lnTo>
                <a:cubicBezTo>
                  <a:pt x="12513" y="8533"/>
                  <a:pt x="12211" y="8533"/>
                  <a:pt x="11895" y="8555"/>
                </a:cubicBezTo>
                <a:lnTo>
                  <a:pt x="11505" y="8589"/>
                </a:lnTo>
                <a:cubicBezTo>
                  <a:pt x="9839" y="8745"/>
                  <a:pt x="8942" y="8878"/>
                  <a:pt x="7915" y="9190"/>
                </a:cubicBezTo>
                <a:cubicBezTo>
                  <a:pt x="7649" y="9268"/>
                  <a:pt x="7380" y="9380"/>
                  <a:pt x="7100" y="9513"/>
                </a:cubicBezTo>
                <a:lnTo>
                  <a:pt x="7023" y="9547"/>
                </a:lnTo>
                <a:lnTo>
                  <a:pt x="7084" y="9558"/>
                </a:lnTo>
                <a:cubicBezTo>
                  <a:pt x="7180" y="9569"/>
                  <a:pt x="7276" y="9580"/>
                  <a:pt x="7369" y="9580"/>
                </a:cubicBezTo>
                <a:lnTo>
                  <a:pt x="7465" y="9591"/>
                </a:lnTo>
                <a:lnTo>
                  <a:pt x="7819" y="9602"/>
                </a:lnTo>
                <a:cubicBezTo>
                  <a:pt x="9290" y="9669"/>
                  <a:pt x="10611" y="9658"/>
                  <a:pt x="13174" y="9614"/>
                </a:cubicBezTo>
                <a:lnTo>
                  <a:pt x="15007" y="9569"/>
                </a:lnTo>
                <a:cubicBezTo>
                  <a:pt x="16759" y="9536"/>
                  <a:pt x="17873" y="9536"/>
                  <a:pt x="19053" y="9580"/>
                </a:cubicBezTo>
                <a:lnTo>
                  <a:pt x="19388" y="9591"/>
                </a:lnTo>
                <a:cubicBezTo>
                  <a:pt x="19465" y="9591"/>
                  <a:pt x="19553" y="9569"/>
                  <a:pt x="19745" y="9491"/>
                </a:cubicBezTo>
                <a:lnTo>
                  <a:pt x="20058" y="9357"/>
                </a:lnTo>
                <a:cubicBezTo>
                  <a:pt x="20395" y="9213"/>
                  <a:pt x="20595" y="9168"/>
                  <a:pt x="20768" y="9246"/>
                </a:cubicBezTo>
                <a:cubicBezTo>
                  <a:pt x="20947" y="9324"/>
                  <a:pt x="21084" y="9524"/>
                  <a:pt x="21191" y="10048"/>
                </a:cubicBezTo>
                <a:cubicBezTo>
                  <a:pt x="21356" y="10850"/>
                  <a:pt x="21320" y="11775"/>
                  <a:pt x="21180" y="12555"/>
                </a:cubicBezTo>
                <a:cubicBezTo>
                  <a:pt x="21043" y="13323"/>
                  <a:pt x="20821" y="13579"/>
                  <a:pt x="20384" y="13836"/>
                </a:cubicBezTo>
                <a:lnTo>
                  <a:pt x="20335" y="13858"/>
                </a:lnTo>
                <a:cubicBezTo>
                  <a:pt x="20088" y="13992"/>
                  <a:pt x="19786" y="14103"/>
                  <a:pt x="19418" y="14192"/>
                </a:cubicBezTo>
                <a:lnTo>
                  <a:pt x="19273" y="14225"/>
                </a:lnTo>
                <a:cubicBezTo>
                  <a:pt x="18891" y="14315"/>
                  <a:pt x="18051" y="14471"/>
                  <a:pt x="17985" y="14482"/>
                </a:cubicBezTo>
                <a:lnTo>
                  <a:pt x="17944" y="14493"/>
                </a:lnTo>
                <a:cubicBezTo>
                  <a:pt x="17911" y="14504"/>
                  <a:pt x="17884" y="14515"/>
                  <a:pt x="17865" y="14515"/>
                </a:cubicBezTo>
                <a:lnTo>
                  <a:pt x="17664" y="14604"/>
                </a:lnTo>
                <a:cubicBezTo>
                  <a:pt x="17354" y="14727"/>
                  <a:pt x="17115" y="14838"/>
                  <a:pt x="16940" y="14938"/>
                </a:cubicBezTo>
                <a:lnTo>
                  <a:pt x="16918" y="14950"/>
                </a:lnTo>
                <a:lnTo>
                  <a:pt x="16915" y="14961"/>
                </a:lnTo>
                <a:cubicBezTo>
                  <a:pt x="16893" y="15094"/>
                  <a:pt x="16866" y="15206"/>
                  <a:pt x="16838" y="15306"/>
                </a:cubicBezTo>
                <a:lnTo>
                  <a:pt x="16827" y="15328"/>
                </a:lnTo>
                <a:cubicBezTo>
                  <a:pt x="16808" y="15395"/>
                  <a:pt x="16786" y="15440"/>
                  <a:pt x="16767" y="15484"/>
                </a:cubicBezTo>
                <a:lnTo>
                  <a:pt x="16761" y="15495"/>
                </a:lnTo>
                <a:lnTo>
                  <a:pt x="16772" y="15495"/>
                </a:lnTo>
                <a:cubicBezTo>
                  <a:pt x="17401" y="15629"/>
                  <a:pt x="18370" y="16175"/>
                  <a:pt x="18973" y="16743"/>
                </a:cubicBezTo>
                <a:lnTo>
                  <a:pt x="19006" y="16765"/>
                </a:lnTo>
                <a:cubicBezTo>
                  <a:pt x="19138" y="16899"/>
                  <a:pt x="19229" y="17255"/>
                  <a:pt x="19275" y="17690"/>
                </a:cubicBezTo>
                <a:cubicBezTo>
                  <a:pt x="19303" y="17935"/>
                  <a:pt x="19311" y="18180"/>
                  <a:pt x="19311" y="18425"/>
                </a:cubicBezTo>
                <a:cubicBezTo>
                  <a:pt x="19306" y="18915"/>
                  <a:pt x="19256" y="19417"/>
                  <a:pt x="19133" y="19762"/>
                </a:cubicBezTo>
                <a:cubicBezTo>
                  <a:pt x="19001" y="20130"/>
                  <a:pt x="18886" y="20341"/>
                  <a:pt x="18740" y="20386"/>
                </a:cubicBezTo>
                <a:lnTo>
                  <a:pt x="18306" y="20531"/>
                </a:lnTo>
                <a:cubicBezTo>
                  <a:pt x="17288" y="20865"/>
                  <a:pt x="16651" y="21021"/>
                  <a:pt x="15957" y="21054"/>
                </a:cubicBezTo>
                <a:lnTo>
                  <a:pt x="15452" y="21065"/>
                </a:lnTo>
                <a:cubicBezTo>
                  <a:pt x="14173" y="21110"/>
                  <a:pt x="12982" y="21110"/>
                  <a:pt x="11039" y="21088"/>
                </a:cubicBezTo>
                <a:lnTo>
                  <a:pt x="8020" y="21032"/>
                </a:lnTo>
                <a:cubicBezTo>
                  <a:pt x="6046" y="20998"/>
                  <a:pt x="4841" y="20998"/>
                  <a:pt x="3543" y="21032"/>
                </a:cubicBezTo>
                <a:lnTo>
                  <a:pt x="3156" y="21054"/>
                </a:lnTo>
                <a:cubicBezTo>
                  <a:pt x="2898" y="21065"/>
                  <a:pt x="2676" y="21143"/>
                  <a:pt x="2223" y="21333"/>
                </a:cubicBezTo>
                <a:lnTo>
                  <a:pt x="1905" y="21477"/>
                </a:lnTo>
                <a:cubicBezTo>
                  <a:pt x="1809" y="21522"/>
                  <a:pt x="1735" y="21544"/>
                  <a:pt x="1658" y="21578"/>
                </a:cubicBezTo>
                <a:lnTo>
                  <a:pt x="1597" y="21600"/>
                </a:lnTo>
                <a:lnTo>
                  <a:pt x="1534" y="18525"/>
                </a:lnTo>
                <a:lnTo>
                  <a:pt x="1625" y="18492"/>
                </a:lnTo>
                <a:cubicBezTo>
                  <a:pt x="1682" y="18470"/>
                  <a:pt x="1743" y="18447"/>
                  <a:pt x="1814" y="18414"/>
                </a:cubicBezTo>
                <a:lnTo>
                  <a:pt x="2273" y="18214"/>
                </a:lnTo>
                <a:cubicBezTo>
                  <a:pt x="2681" y="18035"/>
                  <a:pt x="2904" y="17980"/>
                  <a:pt x="3178" y="17968"/>
                </a:cubicBezTo>
                <a:lnTo>
                  <a:pt x="3486" y="17957"/>
                </a:lnTo>
                <a:cubicBezTo>
                  <a:pt x="3741" y="17946"/>
                  <a:pt x="3991" y="17935"/>
                  <a:pt x="4243" y="17935"/>
                </a:cubicBezTo>
                <a:lnTo>
                  <a:pt x="4594" y="17924"/>
                </a:lnTo>
                <a:lnTo>
                  <a:pt x="4564" y="17801"/>
                </a:lnTo>
                <a:lnTo>
                  <a:pt x="4548" y="17701"/>
                </a:lnTo>
                <a:cubicBezTo>
                  <a:pt x="4531" y="17590"/>
                  <a:pt x="4526" y="17545"/>
                  <a:pt x="4507" y="17333"/>
                </a:cubicBezTo>
                <a:lnTo>
                  <a:pt x="4498" y="17211"/>
                </a:lnTo>
                <a:cubicBezTo>
                  <a:pt x="4487" y="17022"/>
                  <a:pt x="4487" y="16977"/>
                  <a:pt x="4490" y="16710"/>
                </a:cubicBezTo>
                <a:lnTo>
                  <a:pt x="4504" y="16476"/>
                </a:lnTo>
                <a:cubicBezTo>
                  <a:pt x="4526" y="16119"/>
                  <a:pt x="4534" y="16075"/>
                  <a:pt x="4586" y="15818"/>
                </a:cubicBezTo>
                <a:lnTo>
                  <a:pt x="4644" y="15629"/>
                </a:lnTo>
                <a:cubicBezTo>
                  <a:pt x="4682" y="15495"/>
                  <a:pt x="4691" y="15484"/>
                  <a:pt x="4721" y="15440"/>
                </a:cubicBezTo>
                <a:lnTo>
                  <a:pt x="4748" y="15395"/>
                </a:lnTo>
                <a:cubicBezTo>
                  <a:pt x="4756" y="15384"/>
                  <a:pt x="4759" y="15384"/>
                  <a:pt x="4770" y="15373"/>
                </a:cubicBezTo>
                <a:lnTo>
                  <a:pt x="4784" y="15351"/>
                </a:lnTo>
                <a:cubicBezTo>
                  <a:pt x="4809" y="15328"/>
                  <a:pt x="4828" y="15317"/>
                  <a:pt x="4872" y="15306"/>
                </a:cubicBezTo>
                <a:lnTo>
                  <a:pt x="4946" y="15284"/>
                </a:lnTo>
                <a:cubicBezTo>
                  <a:pt x="5020" y="15261"/>
                  <a:pt x="5190" y="15206"/>
                  <a:pt x="5256" y="15195"/>
                </a:cubicBezTo>
                <a:lnTo>
                  <a:pt x="5330" y="15172"/>
                </a:lnTo>
                <a:cubicBezTo>
                  <a:pt x="5382" y="15150"/>
                  <a:pt x="5429" y="15128"/>
                  <a:pt x="5467" y="15117"/>
                </a:cubicBezTo>
                <a:lnTo>
                  <a:pt x="5489" y="15106"/>
                </a:lnTo>
                <a:lnTo>
                  <a:pt x="5492" y="15083"/>
                </a:lnTo>
                <a:cubicBezTo>
                  <a:pt x="5506" y="14950"/>
                  <a:pt x="5525" y="14816"/>
                  <a:pt x="5550" y="14704"/>
                </a:cubicBezTo>
                <a:lnTo>
                  <a:pt x="5555" y="14671"/>
                </a:lnTo>
                <a:cubicBezTo>
                  <a:pt x="5602" y="14459"/>
                  <a:pt x="5648" y="14348"/>
                  <a:pt x="5698" y="14259"/>
                </a:cubicBezTo>
                <a:cubicBezTo>
                  <a:pt x="5722" y="14214"/>
                  <a:pt x="5744" y="14181"/>
                  <a:pt x="5766" y="14159"/>
                </a:cubicBezTo>
                <a:cubicBezTo>
                  <a:pt x="5797" y="14125"/>
                  <a:pt x="5830" y="14092"/>
                  <a:pt x="5868" y="14070"/>
                </a:cubicBezTo>
                <a:cubicBezTo>
                  <a:pt x="6129" y="13880"/>
                  <a:pt x="6636" y="13769"/>
                  <a:pt x="6826" y="13891"/>
                </a:cubicBezTo>
                <a:cubicBezTo>
                  <a:pt x="6894" y="13936"/>
                  <a:pt x="6952" y="14003"/>
                  <a:pt x="7015" y="14170"/>
                </a:cubicBezTo>
                <a:cubicBezTo>
                  <a:pt x="7029" y="14203"/>
                  <a:pt x="7040" y="14248"/>
                  <a:pt x="7054" y="14281"/>
                </a:cubicBezTo>
                <a:lnTo>
                  <a:pt x="7059" y="14303"/>
                </a:lnTo>
                <a:lnTo>
                  <a:pt x="7262" y="14292"/>
                </a:lnTo>
                <a:cubicBezTo>
                  <a:pt x="8313" y="14214"/>
                  <a:pt x="9927" y="13980"/>
                  <a:pt x="12145" y="13568"/>
                </a:cubicBezTo>
                <a:lnTo>
                  <a:pt x="12773" y="13457"/>
                </a:lnTo>
                <a:lnTo>
                  <a:pt x="14310" y="13156"/>
                </a:lnTo>
                <a:cubicBezTo>
                  <a:pt x="15073" y="13011"/>
                  <a:pt x="15592" y="12900"/>
                  <a:pt x="15938" y="12811"/>
                </a:cubicBezTo>
                <a:lnTo>
                  <a:pt x="16064" y="12777"/>
                </a:lnTo>
                <a:lnTo>
                  <a:pt x="16166" y="12755"/>
                </a:lnTo>
                <a:lnTo>
                  <a:pt x="16171" y="12722"/>
                </a:lnTo>
                <a:lnTo>
                  <a:pt x="16182" y="12677"/>
                </a:lnTo>
                <a:lnTo>
                  <a:pt x="16193" y="12644"/>
                </a:lnTo>
                <a:lnTo>
                  <a:pt x="15112" y="12655"/>
                </a:lnTo>
                <a:lnTo>
                  <a:pt x="11966" y="12722"/>
                </a:lnTo>
                <a:cubicBezTo>
                  <a:pt x="9979" y="12755"/>
                  <a:pt x="8829" y="12744"/>
                  <a:pt x="7457" y="12677"/>
                </a:cubicBezTo>
                <a:cubicBezTo>
                  <a:pt x="6639" y="12644"/>
                  <a:pt x="5810" y="12410"/>
                  <a:pt x="4973" y="11986"/>
                </a:cubicBezTo>
                <a:cubicBezTo>
                  <a:pt x="4863" y="11931"/>
                  <a:pt x="4743" y="11719"/>
                  <a:pt x="4649" y="11441"/>
                </a:cubicBezTo>
                <a:cubicBezTo>
                  <a:pt x="4581" y="11240"/>
                  <a:pt x="4526" y="11006"/>
                  <a:pt x="4487" y="10672"/>
                </a:cubicBezTo>
                <a:cubicBezTo>
                  <a:pt x="4402" y="9959"/>
                  <a:pt x="4444" y="9090"/>
                  <a:pt x="4614" y="8578"/>
                </a:cubicBezTo>
                <a:cubicBezTo>
                  <a:pt x="4759" y="8154"/>
                  <a:pt x="4910" y="7887"/>
                  <a:pt x="5105" y="7686"/>
                </a:cubicBezTo>
                <a:lnTo>
                  <a:pt x="5113" y="7675"/>
                </a:lnTo>
                <a:lnTo>
                  <a:pt x="4504" y="7698"/>
                </a:lnTo>
                <a:cubicBezTo>
                  <a:pt x="3810" y="7709"/>
                  <a:pt x="3208" y="7709"/>
                  <a:pt x="2679" y="7698"/>
                </a:cubicBezTo>
                <a:lnTo>
                  <a:pt x="2380" y="7686"/>
                </a:lnTo>
                <a:cubicBezTo>
                  <a:pt x="1726" y="7664"/>
                  <a:pt x="1227" y="7620"/>
                  <a:pt x="884" y="7553"/>
                </a:cubicBezTo>
                <a:lnTo>
                  <a:pt x="810" y="7530"/>
                </a:lnTo>
                <a:cubicBezTo>
                  <a:pt x="590" y="7475"/>
                  <a:pt x="442" y="7419"/>
                  <a:pt x="343" y="7319"/>
                </a:cubicBezTo>
                <a:cubicBezTo>
                  <a:pt x="299" y="7274"/>
                  <a:pt x="258" y="7219"/>
                  <a:pt x="220" y="7129"/>
                </a:cubicBezTo>
                <a:cubicBezTo>
                  <a:pt x="178" y="7051"/>
                  <a:pt x="143" y="6940"/>
                  <a:pt x="107" y="6784"/>
                </a:cubicBezTo>
                <a:cubicBezTo>
                  <a:pt x="44" y="6517"/>
                  <a:pt x="3" y="6160"/>
                  <a:pt x="0" y="5737"/>
                </a:cubicBezTo>
                <a:cubicBezTo>
                  <a:pt x="0" y="5314"/>
                  <a:pt x="36" y="4957"/>
                  <a:pt x="93" y="4679"/>
                </a:cubicBezTo>
                <a:cubicBezTo>
                  <a:pt x="126" y="4523"/>
                  <a:pt x="159" y="4411"/>
                  <a:pt x="198" y="4322"/>
                </a:cubicBezTo>
                <a:cubicBezTo>
                  <a:pt x="236" y="4222"/>
                  <a:pt x="274" y="4155"/>
                  <a:pt x="318" y="4099"/>
                </a:cubicBezTo>
                <a:cubicBezTo>
                  <a:pt x="502" y="3865"/>
                  <a:pt x="686" y="3710"/>
                  <a:pt x="867" y="3643"/>
                </a:cubicBezTo>
                <a:cubicBezTo>
                  <a:pt x="1304" y="3476"/>
                  <a:pt x="1737" y="3386"/>
                  <a:pt x="2163" y="3375"/>
                </a:cubicBezTo>
                <a:lnTo>
                  <a:pt x="2832" y="3364"/>
                </a:lnTo>
                <a:lnTo>
                  <a:pt x="3107" y="3353"/>
                </a:lnTo>
                <a:lnTo>
                  <a:pt x="3068" y="3320"/>
                </a:lnTo>
                <a:cubicBezTo>
                  <a:pt x="2923" y="3186"/>
                  <a:pt x="2874" y="3052"/>
                  <a:pt x="2821" y="2306"/>
                </a:cubicBezTo>
                <a:lnTo>
                  <a:pt x="2819" y="2250"/>
                </a:lnTo>
                <a:cubicBezTo>
                  <a:pt x="2723" y="835"/>
                  <a:pt x="2843" y="579"/>
                  <a:pt x="3101" y="334"/>
                </a:cubicBezTo>
                <a:lnTo>
                  <a:pt x="3118" y="323"/>
                </a:lnTo>
                <a:cubicBezTo>
                  <a:pt x="3170" y="278"/>
                  <a:pt x="3244" y="267"/>
                  <a:pt x="3403" y="245"/>
                </a:cubicBezTo>
                <a:lnTo>
                  <a:pt x="3554" y="234"/>
                </a:lnTo>
                <a:cubicBezTo>
                  <a:pt x="4015" y="201"/>
                  <a:pt x="4776" y="178"/>
                  <a:pt x="5788" y="145"/>
                </a:cubicBezTo>
                <a:lnTo>
                  <a:pt x="5898" y="145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/>
              <a:t>加分项</a:t>
            </a:r>
            <a:r>
              <a:rPr lang="en-US" altLang="zh-CN" sz="8000" dirty="0"/>
              <a:t>——</a:t>
            </a:r>
            <a:r>
              <a:rPr lang="zh-CN" altLang="en-US" sz="8000" dirty="0"/>
              <a:t>安卓端适配</a:t>
            </a:r>
            <a:endParaRPr sz="8000" dirty="0"/>
          </a:p>
        </p:txBody>
      </p:sp>
      <p:sp>
        <p:nvSpPr>
          <p:cNvPr id="1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013019" y="9724015"/>
            <a:ext cx="9276020" cy="325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dirty="0"/>
              <a:t>右侧摇杆位置决定子弹方向</a:t>
            </a:r>
            <a:endParaRPr lang="en-US" altLang="zh-CN" sz="4400" dirty="0"/>
          </a:p>
          <a:p>
            <a:r>
              <a:rPr lang="zh-CN" altLang="en-US" sz="4400" dirty="0"/>
              <a:t>点击或长按右侧摇杆发射子弹</a:t>
            </a:r>
            <a:endParaRPr lang="en-US" altLang="zh-CN" sz="4400" dirty="0"/>
          </a:p>
          <a:p>
            <a:r>
              <a:rPr lang="zh-CN" altLang="en-US" sz="4400" dirty="0"/>
              <a:t>右侧摇杆控制手榴弹投掷位置，并实时显示动画</a:t>
            </a:r>
            <a:endParaRPr sz="4400" dirty="0"/>
          </a:p>
        </p:txBody>
      </p:sp>
      <p:sp>
        <p:nvSpPr>
          <p:cNvPr id="17" name="Selana"/>
          <p:cNvSpPr txBox="1"/>
          <p:nvPr/>
        </p:nvSpPr>
        <p:spPr>
          <a:xfrm>
            <a:off x="5755824" y="2232349"/>
            <a:ext cx="5406547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5400" dirty="0"/>
              <a:t>电脑端</a:t>
            </a:r>
            <a:endParaRPr sz="5400" dirty="0"/>
          </a:p>
        </p:txBody>
      </p:sp>
      <p:sp>
        <p:nvSpPr>
          <p:cNvPr id="18" name="Selana"/>
          <p:cNvSpPr txBox="1"/>
          <p:nvPr/>
        </p:nvSpPr>
        <p:spPr>
          <a:xfrm>
            <a:off x="16614863" y="2232349"/>
            <a:ext cx="5406547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5400" dirty="0"/>
              <a:t>安卓端</a:t>
            </a:r>
            <a:endParaRPr sz="5400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42;p3"/>
          <p:cNvSpPr/>
          <p:nvPr/>
        </p:nvSpPr>
        <p:spPr>
          <a:xfrm>
            <a:off x="303018" y="12698978"/>
            <a:ext cx="23777964" cy="705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1" name="Selana"/>
          <p:cNvSpPr txBox="1"/>
          <p:nvPr/>
        </p:nvSpPr>
        <p:spPr>
          <a:xfrm>
            <a:off x="623711" y="11934640"/>
            <a:ext cx="669961" cy="179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t>I</a:t>
            </a:r>
          </a:p>
        </p:txBody>
      </p:sp>
      <p:sp>
        <p:nvSpPr>
          <p:cNvPr id="8" name="“This is a quote, words full of wisdom that can make the reader get inspired.”"/>
          <p:cNvSpPr txBox="1"/>
          <p:nvPr/>
        </p:nvSpPr>
        <p:spPr>
          <a:xfrm>
            <a:off x="1693391" y="7092480"/>
            <a:ext cx="10114765" cy="1508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dirty="0"/>
              <a:t>谢谢观看</a:t>
            </a:r>
            <a:endParaRPr dirty="0"/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2" r="21612"/>
          <a:stretch>
            <a:fillRect/>
          </a:stretch>
        </p:blipFill>
        <p:spPr>
          <a:xfrm>
            <a:off x="8153690" y="1131563"/>
            <a:ext cx="11955462" cy="10983913"/>
          </a:xfrm>
        </p:spPr>
      </p:pic>
    </p:spTree>
    <p:extLst>
      <p:ext uri="{BB962C8B-B14F-4D97-AF65-F5344CB8AC3E}">
        <p14:creationId xmlns:p14="http://schemas.microsoft.com/office/powerpoint/2010/main" val="8600526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>
          <a:alpha val="50000"/>
        </a:srgbClr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C00E7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>
                <a:alpha val="50000"/>
              </a:srgbClr>
            </a:solidFill>
            <a:effectLst/>
            <a:uFillTx/>
            <a:latin typeface="Arvo"/>
            <a:ea typeface="Arvo"/>
            <a:cs typeface="Arvo"/>
            <a:sym typeface="Arv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C00E7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>
                <a:alpha val="50000"/>
              </a:srgbClr>
            </a:solidFill>
            <a:effectLst/>
            <a:uFillTx/>
            <a:latin typeface="Arvo"/>
            <a:ea typeface="Arvo"/>
            <a:cs typeface="Arvo"/>
            <a:sym typeface="Arv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326</Words>
  <Application>Microsoft Office PowerPoint</Application>
  <PresentationFormat>自定义</PresentationFormat>
  <Paragraphs>66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Arvo</vt:lpstr>
      <vt:lpstr>Bodoni Moda ExtraBold</vt:lpstr>
      <vt:lpstr>Bodoni SvtyTwo OS ITC TT-Bold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Vozeo</cp:lastModifiedBy>
  <cp:revision>26</cp:revision>
  <dcterms:modified xsi:type="dcterms:W3CDTF">2021-06-20T03:22:29Z</dcterms:modified>
</cp:coreProperties>
</file>